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7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66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10" autoAdjust="0"/>
    <p:restoredTop sz="89281" autoAdjust="0"/>
  </p:normalViewPr>
  <p:slideViewPr>
    <p:cSldViewPr snapToGrid="0" showGuides="1">
      <p:cViewPr>
        <p:scale>
          <a:sx n="65" d="100"/>
          <a:sy n="65" d="100"/>
        </p:scale>
        <p:origin x="832" y="4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06/03/2019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 err="1">
                <a:latin typeface="Goudy Old Style" panose="02020502050305020303" pitchFamily="18" charset="77"/>
              </a:rPr>
              <a:t>Preeya</a:t>
            </a:r>
            <a:r>
              <a:rPr lang="en-US" sz="2400" dirty="0">
                <a:latin typeface="Goudy Old Style" panose="02020502050305020303" pitchFamily="18" charset="77"/>
              </a:rPr>
              <a:t> </a:t>
            </a:r>
            <a:r>
              <a:rPr lang="en-US" sz="2400" dirty="0" err="1">
                <a:latin typeface="Goudy Old Style" panose="02020502050305020303" pitchFamily="18" charset="77"/>
              </a:rPr>
              <a:t>Dahya</a:t>
            </a: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789288" y="281665"/>
            <a:ext cx="1061342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57198" y="178798"/>
            <a:ext cx="11277601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Mortality CSV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Census Data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Google Places for Hospital and Fast Food </a:t>
            </a: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972830" y="165381"/>
            <a:ext cx="42463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Data: Google API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380</Words>
  <Application>Microsoft Office PowerPoint</Application>
  <PresentationFormat>Widescreen</PresentationFormat>
  <Paragraphs>81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Goudy Old Style</vt:lpstr>
      <vt:lpstr>Segoe UI Light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2019-03-07T01:15:07Z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